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9" r:id="rId1"/>
  </p:sldMasterIdLst>
  <p:sldIdLst>
    <p:sldId id="256" r:id="rId2"/>
    <p:sldId id="258" r:id="rId3"/>
    <p:sldId id="259" r:id="rId4"/>
    <p:sldId id="260" r:id="rId5"/>
    <p:sldId id="264" r:id="rId6"/>
    <p:sldId id="265" r:id="rId7"/>
    <p:sldId id="266" r:id="rId8"/>
    <p:sldId id="261" r:id="rId9"/>
    <p:sldId id="262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F4EC52-0A8B-416E-A8A0-25B406CE716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AC2B0F7-3CCE-42BF-8BCC-7E908BB31040}">
      <dgm:prSet/>
      <dgm:spPr/>
      <dgm:t>
        <a:bodyPr/>
        <a:lstStyle/>
        <a:p>
          <a:r>
            <a:rPr lang="en-IN"/>
            <a:t>RUSHIKESH TAYADE – 19101B0008</a:t>
          </a:r>
          <a:endParaRPr lang="en-US"/>
        </a:p>
      </dgm:t>
    </dgm:pt>
    <dgm:pt modelId="{BDE6375A-A2BC-4E26-A759-1F02612DB855}" type="parTrans" cxnId="{BCBBBE5B-286B-49F0-8D04-A86C5257FE92}">
      <dgm:prSet/>
      <dgm:spPr/>
      <dgm:t>
        <a:bodyPr/>
        <a:lstStyle/>
        <a:p>
          <a:endParaRPr lang="en-US"/>
        </a:p>
      </dgm:t>
    </dgm:pt>
    <dgm:pt modelId="{930FDF25-3A66-44C7-8EDC-AB814E625DB2}" type="sibTrans" cxnId="{BCBBBE5B-286B-49F0-8D04-A86C5257FE92}">
      <dgm:prSet/>
      <dgm:spPr/>
      <dgm:t>
        <a:bodyPr/>
        <a:lstStyle/>
        <a:p>
          <a:endParaRPr lang="en-US"/>
        </a:p>
      </dgm:t>
    </dgm:pt>
    <dgm:pt modelId="{C9850B0E-4DB7-4B15-9E95-4FE4DD57DC5E}">
      <dgm:prSet/>
      <dgm:spPr/>
      <dgm:t>
        <a:bodyPr/>
        <a:lstStyle/>
        <a:p>
          <a:r>
            <a:rPr lang="en-IN"/>
            <a:t>KUNAL SANWADKAR – 19101B0027</a:t>
          </a:r>
          <a:endParaRPr lang="en-US"/>
        </a:p>
      </dgm:t>
    </dgm:pt>
    <dgm:pt modelId="{F7B3A9AB-9602-4D01-8AF2-93B72E733CE4}" type="parTrans" cxnId="{586ACB21-0531-4002-8171-218A3F8A147F}">
      <dgm:prSet/>
      <dgm:spPr/>
      <dgm:t>
        <a:bodyPr/>
        <a:lstStyle/>
        <a:p>
          <a:endParaRPr lang="en-US"/>
        </a:p>
      </dgm:t>
    </dgm:pt>
    <dgm:pt modelId="{62A9CE8A-2B32-44BC-AEFB-FCCD5DF254FA}" type="sibTrans" cxnId="{586ACB21-0531-4002-8171-218A3F8A147F}">
      <dgm:prSet/>
      <dgm:spPr/>
      <dgm:t>
        <a:bodyPr/>
        <a:lstStyle/>
        <a:p>
          <a:endParaRPr lang="en-US"/>
        </a:p>
      </dgm:t>
    </dgm:pt>
    <dgm:pt modelId="{00C87C90-4A43-47BB-99EF-4954174B71E7}">
      <dgm:prSet/>
      <dgm:spPr/>
      <dgm:t>
        <a:bodyPr/>
        <a:lstStyle/>
        <a:p>
          <a:r>
            <a:rPr lang="en-IN"/>
            <a:t>KUNDAN BADHE – 19101B0007</a:t>
          </a:r>
          <a:endParaRPr lang="en-US"/>
        </a:p>
      </dgm:t>
    </dgm:pt>
    <dgm:pt modelId="{8855BCC0-A0E4-4533-B885-8D755DD63A49}" type="parTrans" cxnId="{BA5A69DB-85EC-4AC2-9486-6977E9AED369}">
      <dgm:prSet/>
      <dgm:spPr/>
      <dgm:t>
        <a:bodyPr/>
        <a:lstStyle/>
        <a:p>
          <a:endParaRPr lang="en-US"/>
        </a:p>
      </dgm:t>
    </dgm:pt>
    <dgm:pt modelId="{401282FF-DFA6-4625-8A3C-854C1E1AD742}" type="sibTrans" cxnId="{BA5A69DB-85EC-4AC2-9486-6977E9AED369}">
      <dgm:prSet/>
      <dgm:spPr/>
      <dgm:t>
        <a:bodyPr/>
        <a:lstStyle/>
        <a:p>
          <a:endParaRPr lang="en-US"/>
        </a:p>
      </dgm:t>
    </dgm:pt>
    <dgm:pt modelId="{FB797FDA-7621-4DD6-849A-02E2675DA4AA}">
      <dgm:prSet/>
      <dgm:spPr/>
      <dgm:t>
        <a:bodyPr/>
        <a:lstStyle/>
        <a:p>
          <a:r>
            <a:rPr lang="en-IN"/>
            <a:t>SANKET SAWANT – 19101B0020</a:t>
          </a:r>
          <a:endParaRPr lang="en-US"/>
        </a:p>
      </dgm:t>
    </dgm:pt>
    <dgm:pt modelId="{CBEC8FCE-8B37-4CF1-999D-6A446E8B41B5}" type="parTrans" cxnId="{34DA827A-8796-45AF-8F1D-AAD82AD669D1}">
      <dgm:prSet/>
      <dgm:spPr/>
      <dgm:t>
        <a:bodyPr/>
        <a:lstStyle/>
        <a:p>
          <a:endParaRPr lang="en-US"/>
        </a:p>
      </dgm:t>
    </dgm:pt>
    <dgm:pt modelId="{AC82A496-4E08-4C7A-B2F5-88067AB27544}" type="sibTrans" cxnId="{34DA827A-8796-45AF-8F1D-AAD82AD669D1}">
      <dgm:prSet/>
      <dgm:spPr/>
      <dgm:t>
        <a:bodyPr/>
        <a:lstStyle/>
        <a:p>
          <a:endParaRPr lang="en-US"/>
        </a:p>
      </dgm:t>
    </dgm:pt>
    <dgm:pt modelId="{BD9E1037-8BE4-4EA6-AAF8-7484860C32B2}" type="pres">
      <dgm:prSet presAssocID="{00F4EC52-0A8B-416E-A8A0-25B406CE716F}" presName="linear" presStyleCnt="0">
        <dgm:presLayoutVars>
          <dgm:dir/>
          <dgm:animLvl val="lvl"/>
          <dgm:resizeHandles val="exact"/>
        </dgm:presLayoutVars>
      </dgm:prSet>
      <dgm:spPr/>
    </dgm:pt>
    <dgm:pt modelId="{029785C7-D1C4-474E-8125-B38D62AF1706}" type="pres">
      <dgm:prSet presAssocID="{7AC2B0F7-3CCE-42BF-8BCC-7E908BB31040}" presName="parentLin" presStyleCnt="0"/>
      <dgm:spPr/>
    </dgm:pt>
    <dgm:pt modelId="{BD7DB775-BE70-4ED8-B03F-6215E160ABA1}" type="pres">
      <dgm:prSet presAssocID="{7AC2B0F7-3CCE-42BF-8BCC-7E908BB31040}" presName="parentLeftMargin" presStyleLbl="node1" presStyleIdx="0" presStyleCnt="4"/>
      <dgm:spPr/>
    </dgm:pt>
    <dgm:pt modelId="{BEE97C19-6C09-497C-BD44-3EBB6B44EF99}" type="pres">
      <dgm:prSet presAssocID="{7AC2B0F7-3CCE-42BF-8BCC-7E908BB3104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DF5AE3-9748-4308-9890-CC500C129975}" type="pres">
      <dgm:prSet presAssocID="{7AC2B0F7-3CCE-42BF-8BCC-7E908BB31040}" presName="negativeSpace" presStyleCnt="0"/>
      <dgm:spPr/>
    </dgm:pt>
    <dgm:pt modelId="{84B45BCE-6529-403B-9D37-597D79D6D3FC}" type="pres">
      <dgm:prSet presAssocID="{7AC2B0F7-3CCE-42BF-8BCC-7E908BB31040}" presName="childText" presStyleLbl="conFgAcc1" presStyleIdx="0" presStyleCnt="4">
        <dgm:presLayoutVars>
          <dgm:bulletEnabled val="1"/>
        </dgm:presLayoutVars>
      </dgm:prSet>
      <dgm:spPr/>
    </dgm:pt>
    <dgm:pt modelId="{0F8CBD53-88A7-4E35-8D27-0D9B71B50693}" type="pres">
      <dgm:prSet presAssocID="{930FDF25-3A66-44C7-8EDC-AB814E625DB2}" presName="spaceBetweenRectangles" presStyleCnt="0"/>
      <dgm:spPr/>
    </dgm:pt>
    <dgm:pt modelId="{0D4D10C2-94F2-43E3-8853-DA53C14198F0}" type="pres">
      <dgm:prSet presAssocID="{C9850B0E-4DB7-4B15-9E95-4FE4DD57DC5E}" presName="parentLin" presStyleCnt="0"/>
      <dgm:spPr/>
    </dgm:pt>
    <dgm:pt modelId="{4DD80AC3-6D87-4586-826D-EFDF36D9A6E2}" type="pres">
      <dgm:prSet presAssocID="{C9850B0E-4DB7-4B15-9E95-4FE4DD57DC5E}" presName="parentLeftMargin" presStyleLbl="node1" presStyleIdx="0" presStyleCnt="4"/>
      <dgm:spPr/>
    </dgm:pt>
    <dgm:pt modelId="{89255AF2-FD49-466F-9DDD-4716A8E2703C}" type="pres">
      <dgm:prSet presAssocID="{C9850B0E-4DB7-4B15-9E95-4FE4DD57DC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0A9591-3601-46A9-A84A-B22351C1A36B}" type="pres">
      <dgm:prSet presAssocID="{C9850B0E-4DB7-4B15-9E95-4FE4DD57DC5E}" presName="negativeSpace" presStyleCnt="0"/>
      <dgm:spPr/>
    </dgm:pt>
    <dgm:pt modelId="{281A4853-F858-4E95-A13C-99A11A6444EA}" type="pres">
      <dgm:prSet presAssocID="{C9850B0E-4DB7-4B15-9E95-4FE4DD57DC5E}" presName="childText" presStyleLbl="conFgAcc1" presStyleIdx="1" presStyleCnt="4">
        <dgm:presLayoutVars>
          <dgm:bulletEnabled val="1"/>
        </dgm:presLayoutVars>
      </dgm:prSet>
      <dgm:spPr/>
    </dgm:pt>
    <dgm:pt modelId="{0E5A9748-E003-47C8-9919-4FF36F638C01}" type="pres">
      <dgm:prSet presAssocID="{62A9CE8A-2B32-44BC-AEFB-FCCD5DF254FA}" presName="spaceBetweenRectangles" presStyleCnt="0"/>
      <dgm:spPr/>
    </dgm:pt>
    <dgm:pt modelId="{8FB55FFD-40B5-4BE2-89B1-87CC2421ADAB}" type="pres">
      <dgm:prSet presAssocID="{00C87C90-4A43-47BB-99EF-4954174B71E7}" presName="parentLin" presStyleCnt="0"/>
      <dgm:spPr/>
    </dgm:pt>
    <dgm:pt modelId="{AB68597D-B47D-4056-A63D-122EF50041E0}" type="pres">
      <dgm:prSet presAssocID="{00C87C90-4A43-47BB-99EF-4954174B71E7}" presName="parentLeftMargin" presStyleLbl="node1" presStyleIdx="1" presStyleCnt="4"/>
      <dgm:spPr/>
    </dgm:pt>
    <dgm:pt modelId="{18C539CC-80D5-4CF3-B89F-DA21C4862CE1}" type="pres">
      <dgm:prSet presAssocID="{00C87C90-4A43-47BB-99EF-4954174B71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D4A249F-E503-4A81-A4CC-2712D32B2834}" type="pres">
      <dgm:prSet presAssocID="{00C87C90-4A43-47BB-99EF-4954174B71E7}" presName="negativeSpace" presStyleCnt="0"/>
      <dgm:spPr/>
    </dgm:pt>
    <dgm:pt modelId="{60983D7F-587B-4265-B605-8597C3C1689E}" type="pres">
      <dgm:prSet presAssocID="{00C87C90-4A43-47BB-99EF-4954174B71E7}" presName="childText" presStyleLbl="conFgAcc1" presStyleIdx="2" presStyleCnt="4">
        <dgm:presLayoutVars>
          <dgm:bulletEnabled val="1"/>
        </dgm:presLayoutVars>
      </dgm:prSet>
      <dgm:spPr/>
    </dgm:pt>
    <dgm:pt modelId="{61A6AA63-4BBF-43EC-A2E0-6431F2CCE633}" type="pres">
      <dgm:prSet presAssocID="{401282FF-DFA6-4625-8A3C-854C1E1AD742}" presName="spaceBetweenRectangles" presStyleCnt="0"/>
      <dgm:spPr/>
    </dgm:pt>
    <dgm:pt modelId="{FD01A3B5-0DC7-487F-9C14-F73D64F90217}" type="pres">
      <dgm:prSet presAssocID="{FB797FDA-7621-4DD6-849A-02E2675DA4AA}" presName="parentLin" presStyleCnt="0"/>
      <dgm:spPr/>
    </dgm:pt>
    <dgm:pt modelId="{03D7C96D-20D6-4A67-BF39-86289333C5C9}" type="pres">
      <dgm:prSet presAssocID="{FB797FDA-7621-4DD6-849A-02E2675DA4AA}" presName="parentLeftMargin" presStyleLbl="node1" presStyleIdx="2" presStyleCnt="4"/>
      <dgm:spPr/>
    </dgm:pt>
    <dgm:pt modelId="{F45374E6-653B-40C6-8CB0-37156D4F50C1}" type="pres">
      <dgm:prSet presAssocID="{FB797FDA-7621-4DD6-849A-02E2675DA4A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E25A9B5-72A7-4B0B-9752-8BBAEA6B601F}" type="pres">
      <dgm:prSet presAssocID="{FB797FDA-7621-4DD6-849A-02E2675DA4AA}" presName="negativeSpace" presStyleCnt="0"/>
      <dgm:spPr/>
    </dgm:pt>
    <dgm:pt modelId="{9A707F59-EBE6-44FB-9A1C-140D6C2D1EB5}" type="pres">
      <dgm:prSet presAssocID="{FB797FDA-7621-4DD6-849A-02E2675DA4A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4687819-2B96-4A5A-8639-AD7F58FB1551}" type="presOf" srcId="{C9850B0E-4DB7-4B15-9E95-4FE4DD57DC5E}" destId="{4DD80AC3-6D87-4586-826D-EFDF36D9A6E2}" srcOrd="0" destOrd="0" presId="urn:microsoft.com/office/officeart/2005/8/layout/list1"/>
    <dgm:cxn modelId="{586ACB21-0531-4002-8171-218A3F8A147F}" srcId="{00F4EC52-0A8B-416E-A8A0-25B406CE716F}" destId="{C9850B0E-4DB7-4B15-9E95-4FE4DD57DC5E}" srcOrd="1" destOrd="0" parTransId="{F7B3A9AB-9602-4D01-8AF2-93B72E733CE4}" sibTransId="{62A9CE8A-2B32-44BC-AEFB-FCCD5DF254FA}"/>
    <dgm:cxn modelId="{3CBD6823-8F0E-42B6-98B4-1B87A3F5345D}" type="presOf" srcId="{FB797FDA-7621-4DD6-849A-02E2675DA4AA}" destId="{03D7C96D-20D6-4A67-BF39-86289333C5C9}" srcOrd="0" destOrd="0" presId="urn:microsoft.com/office/officeart/2005/8/layout/list1"/>
    <dgm:cxn modelId="{EB7CD02B-3921-4454-9780-69584F652CAC}" type="presOf" srcId="{7AC2B0F7-3CCE-42BF-8BCC-7E908BB31040}" destId="{BEE97C19-6C09-497C-BD44-3EBB6B44EF99}" srcOrd="1" destOrd="0" presId="urn:microsoft.com/office/officeart/2005/8/layout/list1"/>
    <dgm:cxn modelId="{BCBBBE5B-286B-49F0-8D04-A86C5257FE92}" srcId="{00F4EC52-0A8B-416E-A8A0-25B406CE716F}" destId="{7AC2B0F7-3CCE-42BF-8BCC-7E908BB31040}" srcOrd="0" destOrd="0" parTransId="{BDE6375A-A2BC-4E26-A759-1F02612DB855}" sibTransId="{930FDF25-3A66-44C7-8EDC-AB814E625DB2}"/>
    <dgm:cxn modelId="{BF0D405C-BBE5-4A37-8861-E201D7D4DEC8}" type="presOf" srcId="{7AC2B0F7-3CCE-42BF-8BCC-7E908BB31040}" destId="{BD7DB775-BE70-4ED8-B03F-6215E160ABA1}" srcOrd="0" destOrd="0" presId="urn:microsoft.com/office/officeart/2005/8/layout/list1"/>
    <dgm:cxn modelId="{34DA827A-8796-45AF-8F1D-AAD82AD669D1}" srcId="{00F4EC52-0A8B-416E-A8A0-25B406CE716F}" destId="{FB797FDA-7621-4DD6-849A-02E2675DA4AA}" srcOrd="3" destOrd="0" parTransId="{CBEC8FCE-8B37-4CF1-999D-6A446E8B41B5}" sibTransId="{AC82A496-4E08-4C7A-B2F5-88067AB27544}"/>
    <dgm:cxn modelId="{E9957594-8A89-4398-986F-96E823AA1571}" type="presOf" srcId="{FB797FDA-7621-4DD6-849A-02E2675DA4AA}" destId="{F45374E6-653B-40C6-8CB0-37156D4F50C1}" srcOrd="1" destOrd="0" presId="urn:microsoft.com/office/officeart/2005/8/layout/list1"/>
    <dgm:cxn modelId="{F4608395-CB50-4FCD-9929-98B80663B058}" type="presOf" srcId="{00C87C90-4A43-47BB-99EF-4954174B71E7}" destId="{18C539CC-80D5-4CF3-B89F-DA21C4862CE1}" srcOrd="1" destOrd="0" presId="urn:microsoft.com/office/officeart/2005/8/layout/list1"/>
    <dgm:cxn modelId="{872D66D3-9CAA-4413-BD8F-AD1CB823FD42}" type="presOf" srcId="{00C87C90-4A43-47BB-99EF-4954174B71E7}" destId="{AB68597D-B47D-4056-A63D-122EF50041E0}" srcOrd="0" destOrd="0" presId="urn:microsoft.com/office/officeart/2005/8/layout/list1"/>
    <dgm:cxn modelId="{BA5A69DB-85EC-4AC2-9486-6977E9AED369}" srcId="{00F4EC52-0A8B-416E-A8A0-25B406CE716F}" destId="{00C87C90-4A43-47BB-99EF-4954174B71E7}" srcOrd="2" destOrd="0" parTransId="{8855BCC0-A0E4-4533-B885-8D755DD63A49}" sibTransId="{401282FF-DFA6-4625-8A3C-854C1E1AD742}"/>
    <dgm:cxn modelId="{21C9D3DE-BC3B-4450-825E-AA3B462EF135}" type="presOf" srcId="{00F4EC52-0A8B-416E-A8A0-25B406CE716F}" destId="{BD9E1037-8BE4-4EA6-AAF8-7484860C32B2}" srcOrd="0" destOrd="0" presId="urn:microsoft.com/office/officeart/2005/8/layout/list1"/>
    <dgm:cxn modelId="{A68B97F0-A704-4D7D-A705-DE062057D29D}" type="presOf" srcId="{C9850B0E-4DB7-4B15-9E95-4FE4DD57DC5E}" destId="{89255AF2-FD49-466F-9DDD-4716A8E2703C}" srcOrd="1" destOrd="0" presId="urn:microsoft.com/office/officeart/2005/8/layout/list1"/>
    <dgm:cxn modelId="{487E5B54-DB99-4796-BEBC-961F80ED4571}" type="presParOf" srcId="{BD9E1037-8BE4-4EA6-AAF8-7484860C32B2}" destId="{029785C7-D1C4-474E-8125-B38D62AF1706}" srcOrd="0" destOrd="0" presId="urn:microsoft.com/office/officeart/2005/8/layout/list1"/>
    <dgm:cxn modelId="{1DFC1F92-6573-4457-B134-007633FB786F}" type="presParOf" srcId="{029785C7-D1C4-474E-8125-B38D62AF1706}" destId="{BD7DB775-BE70-4ED8-B03F-6215E160ABA1}" srcOrd="0" destOrd="0" presId="urn:microsoft.com/office/officeart/2005/8/layout/list1"/>
    <dgm:cxn modelId="{4E803357-ECFF-4775-A2AF-DBE8D97219C2}" type="presParOf" srcId="{029785C7-D1C4-474E-8125-B38D62AF1706}" destId="{BEE97C19-6C09-497C-BD44-3EBB6B44EF99}" srcOrd="1" destOrd="0" presId="urn:microsoft.com/office/officeart/2005/8/layout/list1"/>
    <dgm:cxn modelId="{CD19707D-5285-4359-952E-386C4AF73C47}" type="presParOf" srcId="{BD9E1037-8BE4-4EA6-AAF8-7484860C32B2}" destId="{C4DF5AE3-9748-4308-9890-CC500C129975}" srcOrd="1" destOrd="0" presId="urn:microsoft.com/office/officeart/2005/8/layout/list1"/>
    <dgm:cxn modelId="{545A1FB2-44EF-4BBC-8DCE-CAC6F403DED6}" type="presParOf" srcId="{BD9E1037-8BE4-4EA6-AAF8-7484860C32B2}" destId="{84B45BCE-6529-403B-9D37-597D79D6D3FC}" srcOrd="2" destOrd="0" presId="urn:microsoft.com/office/officeart/2005/8/layout/list1"/>
    <dgm:cxn modelId="{0EB5511D-0D7D-446D-A658-E412E9B86057}" type="presParOf" srcId="{BD9E1037-8BE4-4EA6-AAF8-7484860C32B2}" destId="{0F8CBD53-88A7-4E35-8D27-0D9B71B50693}" srcOrd="3" destOrd="0" presId="urn:microsoft.com/office/officeart/2005/8/layout/list1"/>
    <dgm:cxn modelId="{CFB848BA-D5FE-40D6-8680-A08BE013BCC7}" type="presParOf" srcId="{BD9E1037-8BE4-4EA6-AAF8-7484860C32B2}" destId="{0D4D10C2-94F2-43E3-8853-DA53C14198F0}" srcOrd="4" destOrd="0" presId="urn:microsoft.com/office/officeart/2005/8/layout/list1"/>
    <dgm:cxn modelId="{CD8B65EC-3DE8-4933-B887-F9859DB9CA42}" type="presParOf" srcId="{0D4D10C2-94F2-43E3-8853-DA53C14198F0}" destId="{4DD80AC3-6D87-4586-826D-EFDF36D9A6E2}" srcOrd="0" destOrd="0" presId="urn:microsoft.com/office/officeart/2005/8/layout/list1"/>
    <dgm:cxn modelId="{AECC96A6-D8C7-440C-8B2E-CD7D8035FE88}" type="presParOf" srcId="{0D4D10C2-94F2-43E3-8853-DA53C14198F0}" destId="{89255AF2-FD49-466F-9DDD-4716A8E2703C}" srcOrd="1" destOrd="0" presId="urn:microsoft.com/office/officeart/2005/8/layout/list1"/>
    <dgm:cxn modelId="{521BC700-8612-427E-93F2-0A96E3406EC7}" type="presParOf" srcId="{BD9E1037-8BE4-4EA6-AAF8-7484860C32B2}" destId="{490A9591-3601-46A9-A84A-B22351C1A36B}" srcOrd="5" destOrd="0" presId="urn:microsoft.com/office/officeart/2005/8/layout/list1"/>
    <dgm:cxn modelId="{439E4AE0-5B28-46D9-8668-9DFF39FB182B}" type="presParOf" srcId="{BD9E1037-8BE4-4EA6-AAF8-7484860C32B2}" destId="{281A4853-F858-4E95-A13C-99A11A6444EA}" srcOrd="6" destOrd="0" presId="urn:microsoft.com/office/officeart/2005/8/layout/list1"/>
    <dgm:cxn modelId="{D1095109-DD5F-41A1-ABAA-E98B695C7CAA}" type="presParOf" srcId="{BD9E1037-8BE4-4EA6-AAF8-7484860C32B2}" destId="{0E5A9748-E003-47C8-9919-4FF36F638C01}" srcOrd="7" destOrd="0" presId="urn:microsoft.com/office/officeart/2005/8/layout/list1"/>
    <dgm:cxn modelId="{AEDA0E9B-22A0-4412-AA58-D4F982E975E6}" type="presParOf" srcId="{BD9E1037-8BE4-4EA6-AAF8-7484860C32B2}" destId="{8FB55FFD-40B5-4BE2-89B1-87CC2421ADAB}" srcOrd="8" destOrd="0" presId="urn:microsoft.com/office/officeart/2005/8/layout/list1"/>
    <dgm:cxn modelId="{BC2F7B42-D580-44E8-AABF-C849C5F3984D}" type="presParOf" srcId="{8FB55FFD-40B5-4BE2-89B1-87CC2421ADAB}" destId="{AB68597D-B47D-4056-A63D-122EF50041E0}" srcOrd="0" destOrd="0" presId="urn:microsoft.com/office/officeart/2005/8/layout/list1"/>
    <dgm:cxn modelId="{0946B531-CB74-4F87-9C3D-109465390B67}" type="presParOf" srcId="{8FB55FFD-40B5-4BE2-89B1-87CC2421ADAB}" destId="{18C539CC-80D5-4CF3-B89F-DA21C4862CE1}" srcOrd="1" destOrd="0" presId="urn:microsoft.com/office/officeart/2005/8/layout/list1"/>
    <dgm:cxn modelId="{9BCD9009-55D1-4BC2-870D-63D77C28F831}" type="presParOf" srcId="{BD9E1037-8BE4-4EA6-AAF8-7484860C32B2}" destId="{CD4A249F-E503-4A81-A4CC-2712D32B2834}" srcOrd="9" destOrd="0" presId="urn:microsoft.com/office/officeart/2005/8/layout/list1"/>
    <dgm:cxn modelId="{9645F6AA-2743-4135-A74F-BC5968672E44}" type="presParOf" srcId="{BD9E1037-8BE4-4EA6-AAF8-7484860C32B2}" destId="{60983D7F-587B-4265-B605-8597C3C1689E}" srcOrd="10" destOrd="0" presId="urn:microsoft.com/office/officeart/2005/8/layout/list1"/>
    <dgm:cxn modelId="{DE2AB933-0D65-4050-87D5-F498EC789744}" type="presParOf" srcId="{BD9E1037-8BE4-4EA6-AAF8-7484860C32B2}" destId="{61A6AA63-4BBF-43EC-A2E0-6431F2CCE633}" srcOrd="11" destOrd="0" presId="urn:microsoft.com/office/officeart/2005/8/layout/list1"/>
    <dgm:cxn modelId="{3089A956-62B9-4C0C-AF2E-A67B38B0581D}" type="presParOf" srcId="{BD9E1037-8BE4-4EA6-AAF8-7484860C32B2}" destId="{FD01A3B5-0DC7-487F-9C14-F73D64F90217}" srcOrd="12" destOrd="0" presId="urn:microsoft.com/office/officeart/2005/8/layout/list1"/>
    <dgm:cxn modelId="{74C6C53D-763A-41CA-9A2B-6084B4DFFAD1}" type="presParOf" srcId="{FD01A3B5-0DC7-487F-9C14-F73D64F90217}" destId="{03D7C96D-20D6-4A67-BF39-86289333C5C9}" srcOrd="0" destOrd="0" presId="urn:microsoft.com/office/officeart/2005/8/layout/list1"/>
    <dgm:cxn modelId="{AA67C749-B617-4A98-ADEF-4DFA862239BB}" type="presParOf" srcId="{FD01A3B5-0DC7-487F-9C14-F73D64F90217}" destId="{F45374E6-653B-40C6-8CB0-37156D4F50C1}" srcOrd="1" destOrd="0" presId="urn:microsoft.com/office/officeart/2005/8/layout/list1"/>
    <dgm:cxn modelId="{FBDDFCA2-8138-498A-95ED-DC047511F8B2}" type="presParOf" srcId="{BD9E1037-8BE4-4EA6-AAF8-7484860C32B2}" destId="{FE25A9B5-72A7-4B0B-9752-8BBAEA6B601F}" srcOrd="13" destOrd="0" presId="urn:microsoft.com/office/officeart/2005/8/layout/list1"/>
    <dgm:cxn modelId="{41AB2C62-28F4-46E1-A79F-3A7482D9FEBA}" type="presParOf" srcId="{BD9E1037-8BE4-4EA6-AAF8-7484860C32B2}" destId="{9A707F59-EBE6-44FB-9A1C-140D6C2D1EB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45BCE-6529-403B-9D37-597D79D6D3FC}">
      <dsp:nvSpPr>
        <dsp:cNvPr id="0" name=""/>
        <dsp:cNvSpPr/>
      </dsp:nvSpPr>
      <dsp:spPr>
        <a:xfrm>
          <a:off x="0" y="1250459"/>
          <a:ext cx="69677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97C19-6C09-497C-BD44-3EBB6B44EF99}">
      <dsp:nvSpPr>
        <dsp:cNvPr id="0" name=""/>
        <dsp:cNvSpPr/>
      </dsp:nvSpPr>
      <dsp:spPr>
        <a:xfrm>
          <a:off x="348386" y="940499"/>
          <a:ext cx="4877409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RUSHIKESH TAYADE – 19101B0008</a:t>
          </a:r>
          <a:endParaRPr lang="en-US" sz="2100" kern="1200"/>
        </a:p>
      </dsp:txBody>
      <dsp:txXfrm>
        <a:off x="378648" y="970761"/>
        <a:ext cx="4816885" cy="559396"/>
      </dsp:txXfrm>
    </dsp:sp>
    <dsp:sp modelId="{281A4853-F858-4E95-A13C-99A11A6444EA}">
      <dsp:nvSpPr>
        <dsp:cNvPr id="0" name=""/>
        <dsp:cNvSpPr/>
      </dsp:nvSpPr>
      <dsp:spPr>
        <a:xfrm>
          <a:off x="0" y="2203019"/>
          <a:ext cx="69677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5803288"/>
              <a:satOff val="2564"/>
              <a:lumOff val="-28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255AF2-FD49-466F-9DDD-4716A8E2703C}">
      <dsp:nvSpPr>
        <dsp:cNvPr id="0" name=""/>
        <dsp:cNvSpPr/>
      </dsp:nvSpPr>
      <dsp:spPr>
        <a:xfrm>
          <a:off x="348386" y="1893059"/>
          <a:ext cx="4877409" cy="619920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KUNAL SANWADKAR – 19101B0027</a:t>
          </a:r>
          <a:endParaRPr lang="en-US" sz="2100" kern="1200"/>
        </a:p>
      </dsp:txBody>
      <dsp:txXfrm>
        <a:off x="378648" y="1923321"/>
        <a:ext cx="4816885" cy="559396"/>
      </dsp:txXfrm>
    </dsp:sp>
    <dsp:sp modelId="{60983D7F-587B-4265-B605-8597C3C1689E}">
      <dsp:nvSpPr>
        <dsp:cNvPr id="0" name=""/>
        <dsp:cNvSpPr/>
      </dsp:nvSpPr>
      <dsp:spPr>
        <a:xfrm>
          <a:off x="0" y="3155580"/>
          <a:ext cx="69677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606576"/>
              <a:satOff val="5128"/>
              <a:lumOff val="-56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539CC-80D5-4CF3-B89F-DA21C4862CE1}">
      <dsp:nvSpPr>
        <dsp:cNvPr id="0" name=""/>
        <dsp:cNvSpPr/>
      </dsp:nvSpPr>
      <dsp:spPr>
        <a:xfrm>
          <a:off x="348386" y="2845619"/>
          <a:ext cx="4877409" cy="619920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KUNDAN BADHE – 19101B0007</a:t>
          </a:r>
          <a:endParaRPr lang="en-US" sz="2100" kern="1200"/>
        </a:p>
      </dsp:txBody>
      <dsp:txXfrm>
        <a:off x="378648" y="2875881"/>
        <a:ext cx="4816885" cy="559396"/>
      </dsp:txXfrm>
    </dsp:sp>
    <dsp:sp modelId="{9A707F59-EBE6-44FB-9A1C-140D6C2D1EB5}">
      <dsp:nvSpPr>
        <dsp:cNvPr id="0" name=""/>
        <dsp:cNvSpPr/>
      </dsp:nvSpPr>
      <dsp:spPr>
        <a:xfrm>
          <a:off x="0" y="4108140"/>
          <a:ext cx="69677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7409864"/>
              <a:satOff val="7692"/>
              <a:lumOff val="-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5374E6-653B-40C6-8CB0-37156D4F50C1}">
      <dsp:nvSpPr>
        <dsp:cNvPr id="0" name=""/>
        <dsp:cNvSpPr/>
      </dsp:nvSpPr>
      <dsp:spPr>
        <a:xfrm>
          <a:off x="348386" y="3798180"/>
          <a:ext cx="4877409" cy="61992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354" tIns="0" rIns="18435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SANKET SAWANT – 19101B0020</a:t>
          </a:r>
          <a:endParaRPr lang="en-US" sz="2100" kern="1200"/>
        </a:p>
      </dsp:txBody>
      <dsp:txXfrm>
        <a:off x="378648" y="3828442"/>
        <a:ext cx="481688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9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59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3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2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4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9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0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8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80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9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29" r:id="rId2"/>
    <p:sldLayoutId id="2147484128" r:id="rId3"/>
    <p:sldLayoutId id="2147484127" r:id="rId4"/>
    <p:sldLayoutId id="2147484126" r:id="rId5"/>
    <p:sldLayoutId id="2147484125" r:id="rId6"/>
    <p:sldLayoutId id="2147484124" r:id="rId7"/>
    <p:sldLayoutId id="2147484123" r:id="rId8"/>
    <p:sldLayoutId id="2147484122" r:id="rId9"/>
    <p:sldLayoutId id="2147484121" r:id="rId10"/>
    <p:sldLayoutId id="21474841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6FF6413-F5A7-4C9D-B55B-9CE5EB9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6" r="4788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89" name="Rectangle 8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C5C714-AA64-4492-BFC6-529CB0D5B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9487" y="927385"/>
            <a:ext cx="4656523" cy="3464137"/>
          </a:xfrm>
        </p:spPr>
        <p:txBody>
          <a:bodyPr anchor="b">
            <a:normAutofit/>
          </a:bodyPr>
          <a:lstStyle/>
          <a:p>
            <a:pPr algn="ctr"/>
            <a:r>
              <a:rPr lang="en-IN" sz="4800" dirty="0">
                <a:latin typeface="Adobe Garamond Pro" panose="02020502060506020403" pitchFamily="18" charset="0"/>
                <a:ea typeface="Adobe Fan Heiti Std B" panose="020B0700000000000000" pitchFamily="34" charset="-128"/>
              </a:rPr>
              <a:t>STUDENT CERTIFICATES REPOSITORY SYSTEM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15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6C6F-8BF8-4F03-994D-FE781F97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4982-66CB-4E97-8952-257B89591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Stack Overflow</a:t>
            </a:r>
          </a:p>
          <a:p>
            <a:r>
              <a:rPr lang="en-US" dirty="0"/>
              <a:t>Tutorials Point</a:t>
            </a:r>
          </a:p>
          <a:p>
            <a:r>
              <a:rPr lang="en-US" dirty="0"/>
              <a:t>Learndjango.com</a:t>
            </a:r>
          </a:p>
          <a:p>
            <a:r>
              <a:rPr lang="en-US" dirty="0"/>
              <a:t>W3schools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354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ECC1-17EF-47C5-96E2-99040A65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7542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15EF5-0DC8-4C79-881C-9A9B6951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GROUP MEMBERS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81D13083-2079-482F-A4C4-3AE98A30B6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322686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07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B9705-EAD2-4AE2-BC55-6AD9E5157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IN" sz="5400" dirty="0"/>
              <a:t>WHAT IS CERTIFICATE REPOSITORY?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0365-2E1A-4B0D-9E3E-98648F24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Certificate Repository contains the system that holds certificates and information about all unexpired certificates including revocation information.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can upload our certificates, edit them or we can download them if wanted.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1049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flective glass wall">
            <a:extLst>
              <a:ext uri="{FF2B5EF4-FFF2-40B4-BE49-F238E27FC236}">
                <a16:creationId xmlns:a16="http://schemas.microsoft.com/office/drawing/2014/main" id="{9925FC47-F190-40E2-8D7C-800494A12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55673-5F6B-482C-9204-74F43DDB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VIEW OF OUR WEBSITE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6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64F506-9CCB-4039-8EDC-4B5819F231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6" y="3057908"/>
            <a:ext cx="5962835" cy="3523677"/>
          </a:xfrm>
        </p:spPr>
      </p:pic>
      <p:pic>
        <p:nvPicPr>
          <p:cNvPr id="12" name="Content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55008477-3BFC-462A-B53A-D1171D8BD5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72" y="3057909"/>
            <a:ext cx="5713597" cy="352367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0659A9-FD63-48B5-8E2A-33C5CE191C01}"/>
              </a:ext>
            </a:extLst>
          </p:cNvPr>
          <p:cNvSpPr txBox="1"/>
          <p:nvPr/>
        </p:nvSpPr>
        <p:spPr>
          <a:xfrm>
            <a:off x="658369" y="712461"/>
            <a:ext cx="4687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  <a:endParaRPr lang="en-IN" sz="4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399A03-A2AF-42CC-B78F-C0D4ED89AC8F}"/>
              </a:ext>
            </a:extLst>
          </p:cNvPr>
          <p:cNvSpPr txBox="1"/>
          <p:nvPr/>
        </p:nvSpPr>
        <p:spPr>
          <a:xfrm>
            <a:off x="133166" y="2425148"/>
            <a:ext cx="5962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Registration</a:t>
            </a:r>
            <a:endParaRPr lang="en-I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AA9BF-AEB5-4BDA-ABDE-25596D6ED965}"/>
              </a:ext>
            </a:extLst>
          </p:cNvPr>
          <p:cNvSpPr txBox="1"/>
          <p:nvPr/>
        </p:nvSpPr>
        <p:spPr>
          <a:xfrm>
            <a:off x="6252472" y="2425148"/>
            <a:ext cx="536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Sign IN</a:t>
            </a:r>
            <a:endParaRPr lang="en-I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169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4A6C-326B-4124-B5FF-347B50A6E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516" y="503300"/>
            <a:ext cx="4937760" cy="823912"/>
          </a:xfrm>
        </p:spPr>
        <p:txBody>
          <a:bodyPr/>
          <a:lstStyle/>
          <a:p>
            <a:r>
              <a:rPr lang="en-IN" dirty="0"/>
              <a:t>ADD YOUR FIRST CERTIFICATE</a:t>
            </a:r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5B310D-237D-44B8-A37E-B0E884EB01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8" y="1811615"/>
            <a:ext cx="7415910" cy="4543085"/>
          </a:xfrm>
        </p:spPr>
      </p:pic>
    </p:spTree>
    <p:extLst>
      <p:ext uri="{BB962C8B-B14F-4D97-AF65-F5344CB8AC3E}">
        <p14:creationId xmlns:p14="http://schemas.microsoft.com/office/powerpoint/2010/main" val="211665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C3DC483-9D5C-4C17-940A-44A6CD55612A}"/>
              </a:ext>
            </a:extLst>
          </p:cNvPr>
          <p:cNvSpPr txBox="1">
            <a:spLocks/>
          </p:cNvSpPr>
          <p:nvPr/>
        </p:nvSpPr>
        <p:spPr>
          <a:xfrm>
            <a:off x="1010081" y="562773"/>
            <a:ext cx="493776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VIEW YOUR CERTIFICATE</a:t>
            </a:r>
          </a:p>
        </p:txBody>
      </p:sp>
      <p:pic>
        <p:nvPicPr>
          <p:cNvPr id="8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2C6111-9800-4E6E-B28D-CD3B068F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37" y="1808478"/>
            <a:ext cx="7223125" cy="461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0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45F7-B475-4A44-AC2C-6C6DFFE1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87B27-248E-453F-A4B1-75BAF82C4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45" y="2108288"/>
            <a:ext cx="10639110" cy="4201072"/>
          </a:xfrm>
        </p:spPr>
        <p:txBody>
          <a:bodyPr/>
          <a:lstStyle/>
          <a:p>
            <a:r>
              <a:rPr lang="en-IN" dirty="0"/>
              <a:t>Due to this website storing our certificates gets easy.</a:t>
            </a:r>
          </a:p>
          <a:p>
            <a:r>
              <a:rPr lang="en-IN" dirty="0"/>
              <a:t>As the website is secure, so there is no need to worry about anything.</a:t>
            </a:r>
          </a:p>
          <a:p>
            <a:r>
              <a:rPr lang="en-IN" dirty="0"/>
              <a:t>User can Download or view Certificate just with one click.</a:t>
            </a:r>
          </a:p>
          <a:p>
            <a:r>
              <a:rPr lang="en-IN" dirty="0"/>
              <a:t>Easy Authentication.</a:t>
            </a:r>
          </a:p>
          <a:p>
            <a:r>
              <a:rPr lang="en-IN" dirty="0"/>
              <a:t>Supports all file types like pdf, jpeg, etc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1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160A-3AAB-458D-BFBF-3D86299E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LANGUAGES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79228-9A88-4CF4-8A70-9F250CBAB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Scripting: HTML</a:t>
            </a:r>
          </a:p>
          <a:p>
            <a:r>
              <a:rPr lang="en-IN" dirty="0"/>
              <a:t>Designing: CSS &amp; Bootstrap</a:t>
            </a:r>
          </a:p>
          <a:p>
            <a:r>
              <a:rPr lang="en-IN" dirty="0"/>
              <a:t>Backend: Django framework</a:t>
            </a:r>
          </a:p>
          <a:p>
            <a:r>
              <a:rPr lang="en-IN" dirty="0"/>
              <a:t>Database: </a:t>
            </a:r>
            <a:r>
              <a:rPr lang="en-IN" dirty="0" err="1"/>
              <a:t>Sqlite</a:t>
            </a:r>
            <a:endParaRPr lang="en-IN" dirty="0"/>
          </a:p>
          <a:p>
            <a:r>
              <a:rPr lang="en-IN" dirty="0"/>
              <a:t>IDE : VS code</a:t>
            </a:r>
          </a:p>
        </p:txBody>
      </p:sp>
    </p:spTree>
    <p:extLst>
      <p:ext uri="{BB962C8B-B14F-4D97-AF65-F5344CB8AC3E}">
        <p14:creationId xmlns:p14="http://schemas.microsoft.com/office/powerpoint/2010/main" val="27643957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218</TotalTime>
  <Words>162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Aharoni</vt:lpstr>
      <vt:lpstr>Arial</vt:lpstr>
      <vt:lpstr>Avenir Next LT Pro</vt:lpstr>
      <vt:lpstr>Calibri</vt:lpstr>
      <vt:lpstr>AccentBoxVTI</vt:lpstr>
      <vt:lpstr>STUDENT CERTIFICATES REPOSITORY SYSTEM</vt:lpstr>
      <vt:lpstr>GROUP MEMBERS</vt:lpstr>
      <vt:lpstr>WHAT IS CERTIFICATE REPOSITORY?</vt:lpstr>
      <vt:lpstr>VIEW OF OUR WEBSITE</vt:lpstr>
      <vt:lpstr>PowerPoint Presentation</vt:lpstr>
      <vt:lpstr>PowerPoint Presentation</vt:lpstr>
      <vt:lpstr>PowerPoint Presentation</vt:lpstr>
      <vt:lpstr>ADVANTAGES</vt:lpstr>
      <vt:lpstr>LANGUAGES USED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 REPOSITORY WEBSITE</dc:title>
  <dc:creator>Kundan  Badhe</dc:creator>
  <cp:lastModifiedBy>Kunal Sanwadkar</cp:lastModifiedBy>
  <cp:revision>7</cp:revision>
  <dcterms:created xsi:type="dcterms:W3CDTF">2021-08-13T13:55:52Z</dcterms:created>
  <dcterms:modified xsi:type="dcterms:W3CDTF">2021-08-14T13:30:38Z</dcterms:modified>
</cp:coreProperties>
</file>